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4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92" r:id="rId11"/>
    <p:sldId id="297" r:id="rId12"/>
    <p:sldId id="284" r:id="rId13"/>
    <p:sldId id="285" r:id="rId14"/>
    <p:sldId id="287" r:id="rId15"/>
    <p:sldId id="286" r:id="rId16"/>
    <p:sldId id="288" r:id="rId17"/>
    <p:sldId id="289" r:id="rId18"/>
    <p:sldId id="290" r:id="rId19"/>
    <p:sldId id="295" r:id="rId20"/>
    <p:sldId id="291" r:id="rId21"/>
    <p:sldId id="293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19323-72D5-4448-A4F6-FAF237ECB1C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8626C-77B1-47B1-8476-5E17B2D83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88E0DA-3F65-4324-9322-A6CCDD1CCA57}" type="datetime1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3558F8A-722C-493B-81F2-EF9CAE5C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F70F-38EB-48AD-B329-1B9EDA4B4A42}" type="datetime1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8E15-BD1E-44C4-90AF-129101459DDA}" type="datetime1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452BAB-3043-45F7-9952-92ED608203E4}" type="datetime1">
              <a:rPr lang="ru-RU" smtClean="0"/>
              <a:pPr/>
              <a:t>23.11.2015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558F8A-722C-493B-81F2-EF9CAE5C1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7F7D1E-FA33-4BC1-A21A-698571D8AD36}" type="datetime1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3558F8A-722C-493B-81F2-EF9CAE5C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C67B-3854-4A0F-AF71-B3FB11844803}" type="datetime1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33BD-7DDD-42D6-BC83-9FA74C878B41}" type="datetime1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D8E58F-55A7-44C3-99FA-1031BFFF88AD}" type="datetime1">
              <a:rPr lang="ru-RU" smtClean="0"/>
              <a:pPr/>
              <a:t>23.11.2015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558F8A-722C-493B-81F2-EF9CAE5C1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AE77-A20E-4DBE-8537-A29C58198795}" type="datetime1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148753-6613-4629-A5C5-936F14130459}" type="datetime1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558F8A-722C-493B-81F2-EF9CAE5C1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E2E49A-EB81-4D33-8F0D-A7FDA5062CA3}" type="datetime1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558F8A-722C-493B-81F2-EF9CAE5C1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CE2A39-932D-4177-AC9D-55890CBCDF56}" type="datetime1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558F8A-722C-493B-81F2-EF9CAE5C1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348880"/>
            <a:ext cx="6984776" cy="1478420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отчёт об участии </a:t>
            </a:r>
            <a:b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«Челябэнергосбыт»</a:t>
            </a:r>
            <a:b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форуме </a:t>
            </a:r>
            <a:r>
              <a:rPr lang="en-US" sz="32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ENES 2015</a:t>
            </a:r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l.baeva\AppData\Local\Microsoft\Windows\Temporary Internet Files\Content.Outlook\4WZYEMSG\Эмблема ЧЭС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26" y="439383"/>
            <a:ext cx="1316942" cy="123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1603"/>
            <a:ext cx="1296144" cy="87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248"/>
            <a:ext cx="1297414" cy="7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609329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Москва</a:t>
            </a:r>
          </a:p>
          <a:p>
            <a:pPr algn="ctr"/>
            <a:r>
              <a:rPr lang="en-US" sz="1400" b="1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20-</a:t>
            </a:r>
            <a:r>
              <a:rPr lang="ru-RU" sz="1400" b="1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21 </a:t>
            </a:r>
            <a:r>
              <a:rPr lang="ru-RU" sz="1400" b="1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ноября 2015 г.</a:t>
            </a:r>
          </a:p>
        </p:txBody>
      </p:sp>
    </p:spTree>
    <p:extLst>
      <p:ext uri="{BB962C8B-B14F-4D97-AF65-F5344CB8AC3E}">
        <p14:creationId xmlns:p14="http://schemas.microsoft.com/office/powerpoint/2010/main" val="125871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5"/>
    </mc:Choice>
    <mc:Fallback>
      <p:transition spd="slow" advTm="223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6386" name="Picture 2" descr="\\fs-hq.esbt.loc\Documents$\L.Baeva\Мои документы\My Pictures\ENES\DSC_7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7920"/>
            <a:ext cx="8357563" cy="55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7" y="224949"/>
            <a:ext cx="69691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43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4"/>
    </mc:Choice>
    <mc:Fallback>
      <p:transition spd="slow" advTm="25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81454"/>
            <a:ext cx="69738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 descr="\\fs-hq.esbt.loc\Documents$\L.Baeva\Мои документы\My Pictures\ENES\DSC_7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9967"/>
            <a:ext cx="6156176" cy="408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\\fs-hq.esbt.loc\Documents$\L.Baeva\Мои документы\My Pictures\ENES\DSC_74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52680"/>
            <a:ext cx="4975150" cy="33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6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6"/>
    </mc:Choice>
    <mc:Fallback>
      <p:transition spd="slow" advTm="362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6966761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«ЭНЕРГОМАРАФОН»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\\fs-hq.esbt.loc\Documents$\L.Baeva\Мои документы\My Pictures\ENES\DSC_8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92696"/>
            <a:ext cx="563607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fs-hq.esbt.loc\Documents$\L.Baeva\Мои документы\My Pictures\ENES\DSC_8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33" y="3356991"/>
            <a:ext cx="5220842" cy="346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4"/>
    </mc:Choice>
    <mc:Fallback>
      <p:transition spd="slow" advTm="194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6966761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«ЭНЕРГОМАРАФОН»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\\fs-hq.esbt.loc\Documents$\L.Baeva\Мои документы\My Pictures\ENES\DSC_8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87737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fs-hq.esbt.loc\Documents$\L.Baeva\Мои документы\My Pictures\ENES\DSC_8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66" y="2996952"/>
            <a:ext cx="574446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7"/>
    </mc:Choice>
    <mc:Fallback>
      <p:transition spd="slow" advTm="241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6966761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«ЭНЕРГОМАРАФОН»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\\fs-hq.esbt.loc\Documents$\L.Baeva\Мои документы\My Pictures\ENES\DSC_8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5161"/>
            <a:ext cx="5330702" cy="35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\\fs-hq.esbt.loc\Documents$\L.Baeva\Мои документы\My Pictures\ENES\DSC_8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11" y="3608264"/>
            <a:ext cx="4884429" cy="324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3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9"/>
    </mc:Choice>
    <mc:Fallback>
      <p:transition spd="slow" advTm="184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6966761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«ЭНЕРГОМАРАФОН»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\\fs-hq.esbt.loc\Documents$\L.Baeva\Мои документы\My Pictures\ENES\DSC_8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3175"/>
            <a:ext cx="5832647" cy="38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fs-hq.esbt.loc\Documents$\L.Baeva\Мои документы\My Pictures\ENES\DSC_8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3495"/>
            <a:ext cx="49857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3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8"/>
    </mc:Choice>
    <mc:Fallback>
      <p:transition spd="slow" advTm="254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6966761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«ЭНЕРГОМАРАФОН»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\\fs-hq.esbt.loc\Documents$\L.Baeva\Мои документы\My Pictures\ENES\DSC_8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6028402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\\fs-hq.esbt.loc\Documents$\L.Baeva\Мои документы\My Pictures\ENES\DSC_8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4833072" cy="32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8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8"/>
    </mc:Choice>
    <mc:Fallback>
      <p:transition spd="slow" advTm="295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6966761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«ЭНЕРГОМАРАФОН»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\\fs-hq.esbt.loc\Documents$\L.Baeva\Мои документы\My Pictures\ENES\DSC_8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900623" cy="58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fs-hq.esbt.loc\Documents$\L.Baeva\Мои документы\My Pictures\ENES\DSC_8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7001"/>
            <a:ext cx="5222315" cy="346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6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4"/>
    </mc:Choice>
    <mc:Fallback>
      <p:transition spd="slow" advTm="311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6966761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«ЭНЕРГОМАРАФОН»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\\fs-hq.esbt.loc\Documents$\L.Baeva\Мои документы\My Pictures\ENES\DSC_8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0" y="836712"/>
            <a:ext cx="856988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1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7"/>
    </mc:Choice>
    <mc:Fallback>
      <p:transition spd="slow" advTm="398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7272809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Министра А.Ю.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Инюциным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«Энергомарафона» 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\\fs-hq.esbt.loc\Documents$\L.Baeva\Мои документы\My Pictures\ENES\DSC_8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6089404" cy="40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\\fs-hq.esbt.loc\Documents$\L.Baeva\Мои документы\My Pictures\ENES\DSC_8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21876"/>
            <a:ext cx="4860032" cy="322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0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5"/>
    </mc:Choice>
    <mc:Fallback>
      <p:transition spd="slow" advTm="198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332656"/>
            <a:ext cx="6966761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ENES 2015</a:t>
            </a:r>
          </a:p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\\fs-hq.esbt.loc\Documents$\L.Baeva\Мои документы\My Pictures\ENES\DSC_7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066008"/>
            <a:ext cx="7251104" cy="481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9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6"/>
    </mc:Choice>
    <mc:Fallback>
      <p:transition spd="slow" advTm="238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6966761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«ЭНЕРГОМАРАФОН»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 descr="\\fs-hq.esbt.loc\Documents$\L.Baeva\Мои документы\My Pictures\ENES\DSC_8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532280" cy="56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0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5"/>
    </mc:Choice>
    <mc:Fallback>
      <p:transition spd="slow" advTm="276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6966761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 «без галстуков»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\\fs-hq.esbt.loc\Documents$\L.Baeva\Мои документы\My Pictures\ENES\DSC_7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5625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9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0"/>
    </mc:Choice>
    <mc:Fallback>
      <p:transition spd="slow" advTm="246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6966761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 «без галстуков»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\\fs-hq.esbt.loc\Documents$\L.Baeva\Мои документы\My Pictures\ENES\DSC_7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8" y="1052736"/>
            <a:ext cx="8373755" cy="556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3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8"/>
    </mc:Choice>
    <mc:Fallback>
      <p:transition spd="slow" advTm="16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23783" y="188640"/>
            <a:ext cx="6984776" cy="73921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панельных дискуссиях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\\fs-hq.esbt.loc\Documents$\L.Baeva\Мои документы\My Pictures\ENES\DSC_7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48" y="3933056"/>
            <a:ext cx="440261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s-hq.esbt.loc\Documents$\L.Baeva\Мои документы\My Pictures\ENES\DSC_7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62863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0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6"/>
    </mc:Choice>
    <mc:Fallback>
      <p:transition spd="slow" advTm="265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332656"/>
            <a:ext cx="6984776" cy="73921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панельных дискуссиях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\\fs-hq.esbt.loc\Documents$\L.Baeva\Мои документы\My Pictures\ENES\DSC_7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715348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fs-hq.esbt.loc\Documents$\L.Baeva\Мои документы\My Pictures\ENES\DSC_7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05672"/>
            <a:ext cx="444382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0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3"/>
    </mc:Choice>
    <mc:Fallback>
      <p:transition spd="slow" advTm="37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21621" y="260648"/>
            <a:ext cx="6984776" cy="73921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\\fs-hq.esbt.loc\Documents$\L.Baeva\Мои документы\My Pictures\ENES\DSC_7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68" y="2780928"/>
            <a:ext cx="581163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fs-hq.esbt.loc\Documents$\L.Baeva\Мои документы\My Pictures\ENES\DSC_7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3384376" cy="50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0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5"/>
    </mc:Choice>
    <mc:Fallback>
      <p:transition spd="slow" advTm="19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188640"/>
            <a:ext cx="6984776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\\fs-hq.esbt.loc\Documents$\L.Baeva\Мои документы\My Pictures\ENES\DSC_7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9" y="735895"/>
            <a:ext cx="56409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fs-hq.esbt.loc\Documents$\L.Baeva\Мои документы\My Pictures\ENES\DSC_8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63184"/>
            <a:ext cx="4959340" cy="32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0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6"/>
    </mc:Choice>
    <mc:Fallback>
      <p:transition spd="slow" advTm="236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6966761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</a:t>
            </a:r>
          </a:p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\\fs-hq.esbt.loc\Documents$\L.Baeva\Мои документы\My Pictures\ENES\DSC_7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2" y="809429"/>
            <a:ext cx="54193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fs-hq.esbt.loc\Documents$\L.Baeva\Мои документы\My Pictures\ENES\DSC_728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22639"/>
            <a:ext cx="5512140" cy="36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4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"/>
    </mc:Choice>
    <mc:Fallback>
      <p:transition spd="slow" advTm="21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6966761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с научными достижениями передовых компаний в области энергетики</a:t>
            </a:r>
          </a:p>
        </p:txBody>
      </p:sp>
      <p:pic>
        <p:nvPicPr>
          <p:cNvPr id="7170" name="Picture 2" descr="\\fs-hq.esbt.loc\Documents$\L.Baeva\Мои документы\My Pictures\ENES\DSC_7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240360" cy="48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fs-hq.esbt.loc\Documents$\L.Baeva\Мои документы\My Pictures\ENES\DSC_7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5580111" cy="37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9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2"/>
    </mc:Choice>
    <mc:Fallback>
      <p:transition spd="slow" advTm="272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8F8A-722C-493B-81F2-EF9CAE5C15F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188640"/>
            <a:ext cx="6966761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научными достижениями передовых компаний в области энергетики</a:t>
            </a:r>
          </a:p>
        </p:txBody>
      </p:sp>
      <p:pic>
        <p:nvPicPr>
          <p:cNvPr id="7170" name="Picture 2" descr="\\fs-hq.esbt.loc\Documents$\L.Baeva\Мои документы\My Pictures\ENES\DSC_7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240360" cy="48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fs-hq.esbt.loc\Documents$\L.Baeva\Мои документы\My Pictures\ENES\DSC_7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5580111" cy="37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7"/>
    </mc:Choice>
    <mc:Fallback>
      <p:transition spd="slow" advTm="278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117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Оперативный отчёт об участии  ПАО «Челябэнергосбыт» на форуме ENES 2015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"Челябэнергосбыт"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ЭНЕРГОСБЕРЕЖЕНИЯ</dc:title>
  <dc:creator>Баева Людмила Салим-Султановна</dc:creator>
  <cp:lastModifiedBy>Баева Людмила Салим-Султановна</cp:lastModifiedBy>
  <cp:revision>81</cp:revision>
  <dcterms:created xsi:type="dcterms:W3CDTF">2014-03-18T02:54:49Z</dcterms:created>
  <dcterms:modified xsi:type="dcterms:W3CDTF">2015-11-23T04:29:37Z</dcterms:modified>
</cp:coreProperties>
</file>